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6" r:id="rId5"/>
    <p:sldId id="264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66"/>
          </p14:sldIdLst>
        </p14:section>
        <p14:section name="PM处理流程" id="{0F06179D-A5C6-4D24-9BA4-0C758687534C}">
          <p14:sldIdLst>
            <p14:sldId id="264"/>
          </p14:sldIdLst>
        </p14:section>
        <p14:section name="实例化渲染" id="{54ed33b0-787b-428c-b977-2e3446021edc}">
          <p14:sldIdLst>
            <p14:sldId id="2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Interest driven progressive transmission</a:t>
            </a:r>
            <a:endParaRPr lang="zh-CN" altLang="en-US" sz="1400" b="1"/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data transmission by PM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</a:t>
            </a:r>
            <a:r>
              <a:rPr lang="zh-CN" altLang="en-US"/>
              <a:t>tatic scene</a:t>
            </a:r>
            <a:endParaRPr lang="zh-CN" altLang="en-US"/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tatic scene</a:t>
            </a:r>
            <a:endParaRPr lang="zh-CN" altLang="en-US"/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tatic scene</a:t>
            </a:r>
            <a:endParaRPr lang="zh-CN" altLang="en-US"/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ynamic scene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d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ynamic scene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d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ynamic scene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zh-CN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376805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</a:t>
            </a:r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based on fragment shader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595360" y="663575"/>
            <a:ext cx="3039110" cy="298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31790" y="662940"/>
            <a:ext cx="2759710" cy="3064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95525" y="711835"/>
            <a:ext cx="2759710" cy="2932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71445" y="1699895"/>
            <a:ext cx="2136775" cy="61341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Mesh simplification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753100" y="1727200"/>
            <a:ext cx="1912620" cy="58674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</a:t>
            </a:r>
            <a:r>
              <a:rPr lang="zh-CN" altLang="en-US">
                <a:sym typeface="+mn-ea"/>
              </a:rPr>
              <a:t>ansmission base mesh</a:t>
            </a:r>
            <a:endParaRPr lang="zh-CN" altLang="en-US"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47715" y="2654300"/>
            <a:ext cx="1928495" cy="58737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Transmission </a:t>
            </a:r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stream of records </a:t>
            </a:r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112250" y="1727200"/>
            <a:ext cx="1888490" cy="82423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zh-CN" altLang="en-US">
                <a:sym typeface="+mn-ea"/>
              </a:rPr>
              <a:t>fineness </a:t>
            </a:r>
            <a:r>
              <a:rPr lang="zh-CN" altLang="en-US">
                <a:sym typeface="+mn-ea"/>
              </a:rPr>
              <a:t>improvements</a:t>
            </a:r>
            <a:endParaRPr lang="zh-CN" altLang="en-US"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898140" y="4471035"/>
            <a:ext cx="2026920" cy="88392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Hierarchical preprocessing of texture mapping</a:t>
            </a: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932545" y="4601845"/>
            <a:ext cx="2231390" cy="6953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dirty="0"/>
              <a:t>skeleton animation extraction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99085" y="170815"/>
            <a:ext cx="11783695" cy="6245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5677535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482090"/>
            <a:ext cx="11557635" cy="19799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1660" y="179006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330" y="4273550"/>
            <a:ext cx="5018405" cy="13195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4237355"/>
            <a:ext cx="5018405" cy="139509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</Words>
  <Application>WPS 演示</Application>
  <PresentationFormat>宽屏</PresentationFormat>
  <Paragraphs>227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21</cp:revision>
  <dcterms:created xsi:type="dcterms:W3CDTF">2021-02-04T06:09:00Z</dcterms:created>
  <dcterms:modified xsi:type="dcterms:W3CDTF">2021-02-13T06:27:12Z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